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4" r:id="rId9"/>
    <p:sldId id="265" r:id="rId10"/>
    <p:sldId id="267" r:id="rId11"/>
    <p:sldId id="283" r:id="rId12"/>
    <p:sldId id="284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E4DF349D-AA37-47E6-BA6F-739CB062A7A8}" type="datetimeFigureOut">
              <a:rPr lang="nl-NL" smtClean="0"/>
              <a:t>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CE25A96E-55C1-4924-A3C8-E2527DDE6F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338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349D-AA37-47E6-BA6F-739CB062A7A8}" type="datetimeFigureOut">
              <a:rPr lang="nl-NL" smtClean="0"/>
              <a:t>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CE25A96E-55C1-4924-A3C8-E2527DDE6F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6890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349D-AA37-47E6-BA6F-739CB062A7A8}" type="datetimeFigureOut">
              <a:rPr lang="nl-NL" smtClean="0"/>
              <a:t>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CE25A96E-55C1-4924-A3C8-E2527DDE6F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9647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349D-AA37-47E6-BA6F-739CB062A7A8}" type="datetimeFigureOut">
              <a:rPr lang="nl-NL" smtClean="0"/>
              <a:t>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CE25A96E-55C1-4924-A3C8-E2527DDE6F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9551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349D-AA37-47E6-BA6F-739CB062A7A8}" type="datetimeFigureOut">
              <a:rPr lang="nl-NL" smtClean="0"/>
              <a:t>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CE25A96E-55C1-4924-A3C8-E2527DDE6F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9172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349D-AA37-47E6-BA6F-739CB062A7A8}" type="datetimeFigureOut">
              <a:rPr lang="nl-NL" smtClean="0"/>
              <a:t>5-7-2016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CE25A96E-55C1-4924-A3C8-E2527DDE6F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7357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349D-AA37-47E6-BA6F-739CB062A7A8}" type="datetimeFigureOut">
              <a:rPr lang="nl-NL" smtClean="0"/>
              <a:t>5-7-2016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CE25A96E-55C1-4924-A3C8-E2527DDE6F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516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349D-AA37-47E6-BA6F-739CB062A7A8}" type="datetimeFigureOut">
              <a:rPr lang="nl-NL" smtClean="0"/>
              <a:t>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CE25A96E-55C1-4924-A3C8-E2527DDE6F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6942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349D-AA37-47E6-BA6F-739CB062A7A8}" type="datetimeFigureOut">
              <a:rPr lang="nl-NL" smtClean="0"/>
              <a:t>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CE25A96E-55C1-4924-A3C8-E2527DDE6F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4618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349D-AA37-47E6-BA6F-739CB062A7A8}" type="datetimeFigureOut">
              <a:rPr lang="nl-NL" smtClean="0"/>
              <a:t>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CE25A96E-55C1-4924-A3C8-E2527DDE6F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448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349D-AA37-47E6-BA6F-739CB062A7A8}" type="datetimeFigureOut">
              <a:rPr lang="nl-NL" smtClean="0"/>
              <a:t>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CE25A96E-55C1-4924-A3C8-E2527DDE6F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417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349D-AA37-47E6-BA6F-739CB062A7A8}" type="datetimeFigureOut">
              <a:rPr lang="nl-NL" smtClean="0"/>
              <a:t>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CE25A96E-55C1-4924-A3C8-E2527DDE6F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437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349D-AA37-47E6-BA6F-739CB062A7A8}" type="datetimeFigureOut">
              <a:rPr lang="nl-NL" smtClean="0"/>
              <a:t>5-7-2016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CE25A96E-55C1-4924-A3C8-E2527DDE6F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6831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349D-AA37-47E6-BA6F-739CB062A7A8}" type="datetimeFigureOut">
              <a:rPr lang="nl-NL" smtClean="0"/>
              <a:t>5-7-2016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CE25A96E-55C1-4924-A3C8-E2527DDE6F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716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349D-AA37-47E6-BA6F-739CB062A7A8}" type="datetimeFigureOut">
              <a:rPr lang="nl-NL" smtClean="0"/>
              <a:t>5-7-2016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CE25A96E-55C1-4924-A3C8-E2527DDE6F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1977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349D-AA37-47E6-BA6F-739CB062A7A8}" type="datetimeFigureOut">
              <a:rPr lang="nl-NL" smtClean="0"/>
              <a:t>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CE25A96E-55C1-4924-A3C8-E2527DDE6F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9117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349D-AA37-47E6-BA6F-739CB062A7A8}" type="datetimeFigureOut">
              <a:rPr lang="nl-NL" smtClean="0"/>
              <a:t>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CE25A96E-55C1-4924-A3C8-E2527DDE6F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998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E4DF349D-AA37-47E6-BA6F-739CB062A7A8}" type="datetimeFigureOut">
              <a:rPr lang="nl-NL" smtClean="0"/>
              <a:t>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CE25A96E-55C1-4924-A3C8-E2527DDE6F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984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Maagdarmkanaal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V31, Voeding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819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7. 12-vingerige darm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Eerste deel v.d. dunne darm (is ongeveer 12 vingers lang).</a:t>
            </a:r>
          </a:p>
          <a:p>
            <a:r>
              <a:rPr lang="nl-NL" dirty="0" smtClean="0"/>
              <a:t>Wordt bicarbonaat toegevoegd om de zure voedselbrij van de maag weer te </a:t>
            </a:r>
            <a:r>
              <a:rPr lang="nl-NL" dirty="0" err="1" smtClean="0"/>
              <a:t>neutralizeren</a:t>
            </a:r>
            <a:r>
              <a:rPr lang="nl-NL" dirty="0" smtClean="0"/>
              <a:t>. (in de maag is pH 4, daarna pH 6 of 7)</a:t>
            </a:r>
          </a:p>
          <a:p>
            <a:endParaRPr lang="nl-NL" dirty="0"/>
          </a:p>
          <a:p>
            <a:r>
              <a:rPr lang="nl-NL" dirty="0" smtClean="0"/>
              <a:t>Door alvleessappen, darmsappen en gal wordt de vertering van vetten, eiwitten en koolhydraten voortgezet.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41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8/9. Kronkeldarm/nuchtere darm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Dunne darm is heel lang! Hier vermengen enzymen en voedsel zich.</a:t>
            </a:r>
          </a:p>
          <a:p>
            <a:r>
              <a:rPr lang="nl-NL" dirty="0" smtClean="0"/>
              <a:t>Voedingsstoffen (glucose, aminozuren, vetzuren) worden opgenomen in het bloed.</a:t>
            </a:r>
          </a:p>
          <a:p>
            <a:r>
              <a:rPr lang="nl-NL" dirty="0" smtClean="0"/>
              <a:t>Darmsap wordt toegevoegd om de overgebleven voedingsstoffen te verteren.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4674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10/11/12. dikke darm &amp; Blinde darm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Dikke darm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Geen vertering, water en onverteerbare voedselresten worden opgenomen in bloed.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Blinde darm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 smtClean="0"/>
              <a:t>Bij de mens geen functie, kan ontstoken raken.</a:t>
            </a:r>
          </a:p>
          <a:p>
            <a:r>
              <a:rPr lang="nl-NL" dirty="0" smtClean="0"/>
              <a:t>Bij planteneters worden harde celwanden verteert.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3595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Voedsel en maagdarmkanaal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628650" indent="-514350">
              <a:buFont typeface="+mj-lt"/>
              <a:buAutoNum type="alphaUcPeriod"/>
            </a:pPr>
            <a:r>
              <a:rPr lang="nl-NL" dirty="0" smtClean="0"/>
              <a:t>Plantaardig materiaal</a:t>
            </a:r>
          </a:p>
          <a:p>
            <a:pPr marL="628650" indent="-514350">
              <a:buFont typeface="+mj-lt"/>
              <a:buAutoNum type="alphaUcPeriod"/>
            </a:pPr>
            <a:r>
              <a:rPr lang="nl-NL" dirty="0" smtClean="0"/>
              <a:t>Vlees</a:t>
            </a:r>
          </a:p>
          <a:p>
            <a:pPr marL="628650" indent="-514350">
              <a:buFont typeface="+mj-lt"/>
              <a:buAutoNum type="alphaUcPeriod"/>
            </a:pPr>
            <a:r>
              <a:rPr lang="nl-NL" dirty="0" smtClean="0"/>
              <a:t>Insecten</a:t>
            </a:r>
          </a:p>
          <a:p>
            <a:pPr marL="628650" indent="-514350">
              <a:buFont typeface="+mj-lt"/>
              <a:buAutoNum type="alphaUcPeriod"/>
            </a:pPr>
            <a:r>
              <a:rPr lang="nl-NL" dirty="0" smtClean="0"/>
              <a:t>Zowel plantaardig als dierlijk materiaal	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628650" indent="-514350">
              <a:buFont typeface="+mj-lt"/>
              <a:buAutoNum type="arabicPeriod"/>
            </a:pPr>
            <a:r>
              <a:rPr lang="nl-NL" dirty="0" smtClean="0"/>
              <a:t>Carnivoor</a:t>
            </a:r>
          </a:p>
          <a:p>
            <a:pPr marL="628650" indent="-514350">
              <a:buFont typeface="+mj-lt"/>
              <a:buAutoNum type="arabicPeriod"/>
            </a:pPr>
            <a:r>
              <a:rPr lang="nl-NL" dirty="0" smtClean="0"/>
              <a:t>Herbivoor (herkauwer)</a:t>
            </a:r>
          </a:p>
          <a:p>
            <a:pPr marL="628650" indent="-514350">
              <a:buFont typeface="+mj-lt"/>
              <a:buAutoNum type="arabicPeriod"/>
            </a:pPr>
            <a:r>
              <a:rPr lang="nl-NL" dirty="0" smtClean="0"/>
              <a:t>Insectivoor</a:t>
            </a:r>
          </a:p>
          <a:p>
            <a:pPr marL="628650" indent="-514350">
              <a:buFont typeface="+mj-lt"/>
              <a:buAutoNum type="arabicPeriod"/>
            </a:pPr>
            <a:r>
              <a:rPr lang="nl-NL" dirty="0" smtClean="0"/>
              <a:t>Herbivoor (niet herkauwer)</a:t>
            </a:r>
          </a:p>
          <a:p>
            <a:pPr marL="628650" indent="-514350">
              <a:buFont typeface="+mj-lt"/>
              <a:buAutoNum type="arabicPeriod"/>
            </a:pPr>
            <a:r>
              <a:rPr lang="nl-NL" dirty="0" smtClean="0"/>
              <a:t>Omnivoor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0712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Type herbivoren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 smtClean="0"/>
              <a:t>In de </a:t>
            </a:r>
            <a:r>
              <a:rPr lang="nl-NL" dirty="0" smtClean="0">
                <a:solidFill>
                  <a:srgbClr val="FFFF00"/>
                </a:solidFill>
              </a:rPr>
              <a:t>maag</a:t>
            </a:r>
            <a:r>
              <a:rPr lang="nl-NL" dirty="0" smtClean="0"/>
              <a:t> bevinden zich heel veel micro-organismen (eencelligen en bacteriën) die celwanden van planten kunnen afbreken.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In de </a:t>
            </a:r>
            <a:r>
              <a:rPr lang="nl-NL" dirty="0" smtClean="0">
                <a:solidFill>
                  <a:srgbClr val="FFFF00"/>
                </a:solidFill>
              </a:rPr>
              <a:t>blindedarm</a:t>
            </a:r>
            <a:r>
              <a:rPr lang="nl-NL" dirty="0" smtClean="0"/>
              <a:t> </a:t>
            </a:r>
            <a:r>
              <a:rPr lang="nl-NL" dirty="0"/>
              <a:t>bevinden zich heel veel micro-organismen (eencelligen en bacteriën) die celwanden van planten kunnen afbreken.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1257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spijsverteringskanaal</a:t>
            </a:r>
            <a:endParaRPr lang="nl-N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" r="4358"/>
          <a:stretch>
            <a:fillRect/>
          </a:stretch>
        </p:blipFill>
        <p:spPr bwMode="auto">
          <a:xfrm>
            <a:off x="971600" y="1343112"/>
            <a:ext cx="7772400" cy="4620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jdelijke aanduiding voor teks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2358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	1. Mond: mechanisch en chemische vertering</a:t>
            </a:r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ENZYM	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Chemische vertering omdat enzym ervoor zorgt dat chemische reactie sneller verloopt.</a:t>
            </a:r>
          </a:p>
          <a:p>
            <a:r>
              <a:rPr lang="nl-NL" dirty="0" smtClean="0"/>
              <a:t>Amylase zit in speeksel, helpt afbraak van zetmeel om te zetten in suikers.</a:t>
            </a:r>
          </a:p>
          <a:p>
            <a:r>
              <a:rPr lang="nl-NL" dirty="0" smtClean="0"/>
              <a:t>Vleeseters hebben géén amylase, varkens ook niet.</a:t>
            </a:r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GEBIT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 smtClean="0"/>
              <a:t>Mechanische vertering. </a:t>
            </a:r>
          </a:p>
          <a:p>
            <a:r>
              <a:rPr lang="nl-NL" dirty="0" smtClean="0"/>
              <a:t>Met tanden en kiezen wordt voer kleiner gemaakt waardoor enzymen er beter bij kunnen.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8611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 slokdarm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0" y="2564904"/>
            <a:ext cx="3677312" cy="5112568"/>
          </a:xfrm>
        </p:spPr>
        <p:txBody>
          <a:bodyPr>
            <a:normAutofit/>
          </a:bodyPr>
          <a:lstStyle/>
          <a:p>
            <a:r>
              <a:rPr lang="nl-NL" dirty="0" smtClean="0"/>
              <a:t>Spieren kan je niet controleren, voedsel gekneed en speeksel doorheen gemengd.</a:t>
            </a:r>
          </a:p>
          <a:p>
            <a:r>
              <a:rPr lang="nl-NL" dirty="0" smtClean="0"/>
              <a:t>Geen vertering</a:t>
            </a:r>
          </a:p>
          <a:p>
            <a:r>
              <a:rPr lang="nl-NL" dirty="0" err="1" smtClean="0"/>
              <a:t>Cardia</a:t>
            </a:r>
            <a:r>
              <a:rPr lang="nl-NL" dirty="0" smtClean="0"/>
              <a:t> is afsluiting naar de maag. Paarden, konijnen kunnen niet braken.</a:t>
            </a:r>
            <a:endParaRPr lang="nl-NL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060848"/>
            <a:ext cx="5580112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3592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 Maag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11560" y="2708920"/>
            <a:ext cx="8229600" cy="4373563"/>
          </a:xfrm>
        </p:spPr>
        <p:txBody>
          <a:bodyPr/>
          <a:lstStyle/>
          <a:p>
            <a:r>
              <a:rPr lang="nl-NL" dirty="0" smtClean="0"/>
              <a:t>Chemische vertering met enzymen begint in de maag. </a:t>
            </a:r>
          </a:p>
          <a:p>
            <a:r>
              <a:rPr lang="nl-NL" dirty="0" smtClean="0"/>
              <a:t>Pepsine breekt eiwitten af tot aminozuren</a:t>
            </a:r>
          </a:p>
          <a:p>
            <a:r>
              <a:rPr lang="nl-NL" dirty="0" smtClean="0"/>
              <a:t>Maag maakt zoutzuur zodat enzymen goed werken.</a:t>
            </a:r>
          </a:p>
          <a:p>
            <a:r>
              <a:rPr lang="nl-NL" dirty="0" smtClean="0"/>
              <a:t>Maagpoort (uitgang van de maag) zorgt ervoor dat er alleen kleine deeltjes uit kunnen.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2571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 alvleesklier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Produceert alvleessap dat wordt afgegeven aan de </a:t>
            </a:r>
            <a:r>
              <a:rPr lang="nl-NL" dirty="0" smtClean="0">
                <a:solidFill>
                  <a:schemeClr val="accent6"/>
                </a:solidFill>
              </a:rPr>
              <a:t>12-vingerige darm</a:t>
            </a:r>
            <a:r>
              <a:rPr lang="nl-NL" dirty="0" smtClean="0"/>
              <a:t>. Ook worden hormonen aangemaakt.</a:t>
            </a:r>
          </a:p>
          <a:p>
            <a:r>
              <a:rPr lang="nl-NL" dirty="0" smtClean="0"/>
              <a:t>Alvleessap bevat veel enzymen! Trypsine, lipase en amylase </a:t>
            </a:r>
          </a:p>
          <a:p>
            <a:pPr marL="114300" indent="0">
              <a:buNone/>
            </a:pPr>
            <a:endParaRPr lang="nl-NL" dirty="0" smtClean="0"/>
          </a:p>
          <a:p>
            <a:r>
              <a:rPr lang="nl-NL" dirty="0" smtClean="0"/>
              <a:t>ENZYMEN:</a:t>
            </a:r>
          </a:p>
          <a:p>
            <a:r>
              <a:rPr lang="nl-NL" dirty="0" smtClean="0"/>
              <a:t>Trypsine </a:t>
            </a:r>
            <a:r>
              <a:rPr lang="nl-NL" dirty="0" smtClean="0">
                <a:sym typeface="Wingdings" panose="05000000000000000000" pitchFamily="2" charset="2"/>
              </a:rPr>
              <a:t> vertering van aminozuren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Lipase  vertering van vetten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Amylase  vertering van koolhydraten tot glucose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3366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5. Lever &amp; 6. Galblaas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Lever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Meest veelzijdige orgaan!</a:t>
            </a:r>
          </a:p>
          <a:p>
            <a:r>
              <a:rPr lang="nl-NL" dirty="0" smtClean="0"/>
              <a:t>Filtert giftige stoffen uit het bloed, zet glucose om in glycogeen.</a:t>
            </a:r>
          </a:p>
          <a:p>
            <a:r>
              <a:rPr lang="nl-NL" dirty="0" smtClean="0"/>
              <a:t>Produceert gal (maakt vetmoleculen kleiner)</a:t>
            </a:r>
          </a:p>
          <a:p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Galblaas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/>
              <a:t>Slaat de gal op. Via galbuis gaat het naar de 12-vingerige darm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53102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directiekamer">
  <a:themeElements>
    <a:clrScheme name="Ion-directiekamer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-directiekamer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directiekamer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56</TotalTime>
  <Words>438</Words>
  <Application>Microsoft Office PowerPoint</Application>
  <PresentationFormat>Diavoorstelling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Wingdings</vt:lpstr>
      <vt:lpstr>Wingdings 3</vt:lpstr>
      <vt:lpstr>Ion-directiekamer</vt:lpstr>
      <vt:lpstr>Maagdarmkanaal </vt:lpstr>
      <vt:lpstr>Voedsel en maagdarmkanaal</vt:lpstr>
      <vt:lpstr>Type herbivoren</vt:lpstr>
      <vt:lpstr>spijsverteringskanaal</vt:lpstr>
      <vt:lpstr> 1. Mond: mechanisch en chemische vertering</vt:lpstr>
      <vt:lpstr>2. slokdarm</vt:lpstr>
      <vt:lpstr>3. Maag</vt:lpstr>
      <vt:lpstr>4. alvleesklier</vt:lpstr>
      <vt:lpstr>5. Lever &amp; 6. Galblaas</vt:lpstr>
      <vt:lpstr>7. 12-vingerige darm</vt:lpstr>
      <vt:lpstr>8/9. Kronkeldarm/nuchtere darm</vt:lpstr>
      <vt:lpstr>10/11/12. dikke darm &amp; Blinde darm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maagdarmkanaal, taak 12</dc:title>
  <dc:creator>Fannie Ploegmakers-van der Hoff</dc:creator>
  <cp:lastModifiedBy>Nea Wolfs</cp:lastModifiedBy>
  <cp:revision>11</cp:revision>
  <dcterms:created xsi:type="dcterms:W3CDTF">2015-06-02T12:23:19Z</dcterms:created>
  <dcterms:modified xsi:type="dcterms:W3CDTF">2016-07-05T11:58:39Z</dcterms:modified>
</cp:coreProperties>
</file>